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59" r:id="rId5"/>
    <p:sldId id="262" r:id="rId6"/>
    <p:sldId id="257" r:id="rId7"/>
    <p:sldId id="261" r:id="rId8"/>
    <p:sldId id="264" r:id="rId9"/>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H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HN"/>
          </a:p>
        </p:txBody>
      </p:sp>
      <p:sp>
        <p:nvSpPr>
          <p:cNvPr id="4" name="Date Placeholder 3"/>
          <p:cNvSpPr>
            <a:spLocks noGrp="1"/>
          </p:cNvSpPr>
          <p:nvPr>
            <p:ph type="dt" sz="half" idx="10"/>
          </p:nvPr>
        </p:nvSpPr>
        <p:spPr/>
        <p:txBody>
          <a:bodyPr/>
          <a:lstStyle/>
          <a:p>
            <a:fld id="{20518BF5-1C1D-4A77-AE2E-460C2580B621}" type="datetimeFigureOut">
              <a:rPr lang="es-HN" smtClean="0"/>
              <a:t>03/06/2012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813439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H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Date Placeholder 3"/>
          <p:cNvSpPr>
            <a:spLocks noGrp="1"/>
          </p:cNvSpPr>
          <p:nvPr>
            <p:ph type="dt" sz="half" idx="10"/>
          </p:nvPr>
        </p:nvSpPr>
        <p:spPr/>
        <p:txBody>
          <a:bodyPr/>
          <a:lstStyle/>
          <a:p>
            <a:fld id="{20518BF5-1C1D-4A77-AE2E-460C2580B621}" type="datetimeFigureOut">
              <a:rPr lang="es-HN" smtClean="0"/>
              <a:t>03/06/2012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25306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H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Date Placeholder 3"/>
          <p:cNvSpPr>
            <a:spLocks noGrp="1"/>
          </p:cNvSpPr>
          <p:nvPr>
            <p:ph type="dt" sz="half" idx="10"/>
          </p:nvPr>
        </p:nvSpPr>
        <p:spPr/>
        <p:txBody>
          <a:bodyPr/>
          <a:lstStyle/>
          <a:p>
            <a:fld id="{20518BF5-1C1D-4A77-AE2E-460C2580B621}" type="datetimeFigureOut">
              <a:rPr lang="es-HN" smtClean="0"/>
              <a:t>03/06/2012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268530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H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Date Placeholder 3"/>
          <p:cNvSpPr>
            <a:spLocks noGrp="1"/>
          </p:cNvSpPr>
          <p:nvPr>
            <p:ph type="dt" sz="half" idx="10"/>
          </p:nvPr>
        </p:nvSpPr>
        <p:spPr/>
        <p:txBody>
          <a:bodyPr/>
          <a:lstStyle/>
          <a:p>
            <a:fld id="{20518BF5-1C1D-4A77-AE2E-460C2580B621}" type="datetimeFigureOut">
              <a:rPr lang="es-HN" smtClean="0"/>
              <a:t>03/06/2012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4027751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H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518BF5-1C1D-4A77-AE2E-460C2580B621}" type="datetimeFigureOut">
              <a:rPr lang="es-HN" smtClean="0"/>
              <a:t>03/06/2012</a:t>
            </a:fld>
            <a:endParaRPr lang="es-HN"/>
          </a:p>
        </p:txBody>
      </p:sp>
      <p:sp>
        <p:nvSpPr>
          <p:cNvPr id="5" name="Footer Placeholder 4"/>
          <p:cNvSpPr>
            <a:spLocks noGrp="1"/>
          </p:cNvSpPr>
          <p:nvPr>
            <p:ph type="ftr" sz="quarter" idx="11"/>
          </p:nvPr>
        </p:nvSpPr>
        <p:spPr/>
        <p:txBody>
          <a:bodyPr/>
          <a:lstStyle/>
          <a:p>
            <a:endParaRPr lang="es-HN"/>
          </a:p>
        </p:txBody>
      </p:sp>
      <p:sp>
        <p:nvSpPr>
          <p:cNvPr id="6" name="Slide Number Placeholder 5"/>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286909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H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5" name="Date Placeholder 4"/>
          <p:cNvSpPr>
            <a:spLocks noGrp="1"/>
          </p:cNvSpPr>
          <p:nvPr>
            <p:ph type="dt" sz="half" idx="10"/>
          </p:nvPr>
        </p:nvSpPr>
        <p:spPr/>
        <p:txBody>
          <a:bodyPr/>
          <a:lstStyle/>
          <a:p>
            <a:fld id="{20518BF5-1C1D-4A77-AE2E-460C2580B621}" type="datetimeFigureOut">
              <a:rPr lang="es-HN" smtClean="0"/>
              <a:t>03/06/2012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57009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H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7" name="Date Placeholder 6"/>
          <p:cNvSpPr>
            <a:spLocks noGrp="1"/>
          </p:cNvSpPr>
          <p:nvPr>
            <p:ph type="dt" sz="half" idx="10"/>
          </p:nvPr>
        </p:nvSpPr>
        <p:spPr/>
        <p:txBody>
          <a:bodyPr/>
          <a:lstStyle/>
          <a:p>
            <a:fld id="{20518BF5-1C1D-4A77-AE2E-460C2580B621}" type="datetimeFigureOut">
              <a:rPr lang="es-HN" smtClean="0"/>
              <a:t>03/06/2012</a:t>
            </a:fld>
            <a:endParaRPr lang="es-HN"/>
          </a:p>
        </p:txBody>
      </p:sp>
      <p:sp>
        <p:nvSpPr>
          <p:cNvPr id="8" name="Footer Placeholder 7"/>
          <p:cNvSpPr>
            <a:spLocks noGrp="1"/>
          </p:cNvSpPr>
          <p:nvPr>
            <p:ph type="ftr" sz="quarter" idx="11"/>
          </p:nvPr>
        </p:nvSpPr>
        <p:spPr/>
        <p:txBody>
          <a:bodyPr/>
          <a:lstStyle/>
          <a:p>
            <a:endParaRPr lang="es-HN"/>
          </a:p>
        </p:txBody>
      </p:sp>
      <p:sp>
        <p:nvSpPr>
          <p:cNvPr id="9" name="Slide Number Placeholder 8"/>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387709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HN"/>
          </a:p>
        </p:txBody>
      </p:sp>
      <p:sp>
        <p:nvSpPr>
          <p:cNvPr id="3" name="Date Placeholder 2"/>
          <p:cNvSpPr>
            <a:spLocks noGrp="1"/>
          </p:cNvSpPr>
          <p:nvPr>
            <p:ph type="dt" sz="half" idx="10"/>
          </p:nvPr>
        </p:nvSpPr>
        <p:spPr/>
        <p:txBody>
          <a:bodyPr/>
          <a:lstStyle/>
          <a:p>
            <a:fld id="{20518BF5-1C1D-4A77-AE2E-460C2580B621}" type="datetimeFigureOut">
              <a:rPr lang="es-HN" smtClean="0"/>
              <a:t>03/06/2012</a:t>
            </a:fld>
            <a:endParaRPr lang="es-HN"/>
          </a:p>
        </p:txBody>
      </p:sp>
      <p:sp>
        <p:nvSpPr>
          <p:cNvPr id="4" name="Footer Placeholder 3"/>
          <p:cNvSpPr>
            <a:spLocks noGrp="1"/>
          </p:cNvSpPr>
          <p:nvPr>
            <p:ph type="ftr" sz="quarter" idx="11"/>
          </p:nvPr>
        </p:nvSpPr>
        <p:spPr/>
        <p:txBody>
          <a:bodyPr/>
          <a:lstStyle/>
          <a:p>
            <a:endParaRPr lang="es-HN"/>
          </a:p>
        </p:txBody>
      </p:sp>
      <p:sp>
        <p:nvSpPr>
          <p:cNvPr id="5" name="Slide Number Placeholder 4"/>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1477703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18BF5-1C1D-4A77-AE2E-460C2580B621}" type="datetimeFigureOut">
              <a:rPr lang="es-HN" smtClean="0"/>
              <a:t>03/06/2012</a:t>
            </a:fld>
            <a:endParaRPr lang="es-HN"/>
          </a:p>
        </p:txBody>
      </p:sp>
      <p:sp>
        <p:nvSpPr>
          <p:cNvPr id="3" name="Footer Placeholder 2"/>
          <p:cNvSpPr>
            <a:spLocks noGrp="1"/>
          </p:cNvSpPr>
          <p:nvPr>
            <p:ph type="ftr" sz="quarter" idx="11"/>
          </p:nvPr>
        </p:nvSpPr>
        <p:spPr/>
        <p:txBody>
          <a:bodyPr/>
          <a:lstStyle/>
          <a:p>
            <a:endParaRPr lang="es-HN"/>
          </a:p>
        </p:txBody>
      </p:sp>
      <p:sp>
        <p:nvSpPr>
          <p:cNvPr id="4" name="Slide Number Placeholder 3"/>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16044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H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518BF5-1C1D-4A77-AE2E-460C2580B621}" type="datetimeFigureOut">
              <a:rPr lang="es-HN" smtClean="0"/>
              <a:t>03/06/2012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3267440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H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518BF5-1C1D-4A77-AE2E-460C2580B621}" type="datetimeFigureOut">
              <a:rPr lang="es-HN" smtClean="0"/>
              <a:t>03/06/2012</a:t>
            </a:fld>
            <a:endParaRPr lang="es-HN"/>
          </a:p>
        </p:txBody>
      </p:sp>
      <p:sp>
        <p:nvSpPr>
          <p:cNvPr id="6" name="Footer Placeholder 5"/>
          <p:cNvSpPr>
            <a:spLocks noGrp="1"/>
          </p:cNvSpPr>
          <p:nvPr>
            <p:ph type="ftr" sz="quarter" idx="11"/>
          </p:nvPr>
        </p:nvSpPr>
        <p:spPr/>
        <p:txBody>
          <a:bodyPr/>
          <a:lstStyle/>
          <a:p>
            <a:endParaRPr lang="es-HN"/>
          </a:p>
        </p:txBody>
      </p:sp>
      <p:sp>
        <p:nvSpPr>
          <p:cNvPr id="7" name="Slide Number Placeholder 6"/>
          <p:cNvSpPr>
            <a:spLocks noGrp="1"/>
          </p:cNvSpPr>
          <p:nvPr>
            <p:ph type="sldNum" sz="quarter" idx="12"/>
          </p:nvPr>
        </p:nvSpPr>
        <p:spPr/>
        <p:txBody>
          <a:bodyPr/>
          <a:lstStyle/>
          <a:p>
            <a:fld id="{C8F36CD8-30FD-4E9E-8BFA-0AE60E6F37E8}" type="slidenum">
              <a:rPr lang="es-HN" smtClean="0"/>
              <a:t>‹#›</a:t>
            </a:fld>
            <a:endParaRPr lang="es-HN"/>
          </a:p>
        </p:txBody>
      </p:sp>
    </p:spTree>
    <p:extLst>
      <p:ext uri="{BB962C8B-B14F-4D97-AF65-F5344CB8AC3E}">
        <p14:creationId xmlns:p14="http://schemas.microsoft.com/office/powerpoint/2010/main" val="53987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H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H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18BF5-1C1D-4A77-AE2E-460C2580B621}" type="datetimeFigureOut">
              <a:rPr lang="es-HN" smtClean="0"/>
              <a:t>03/06/2012</a:t>
            </a:fld>
            <a:endParaRPr lang="es-H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36CD8-30FD-4E9E-8BFA-0AE60E6F37E8}" type="slidenum">
              <a:rPr lang="es-HN" smtClean="0"/>
              <a:t>‹#›</a:t>
            </a:fld>
            <a:endParaRPr lang="es-HN"/>
          </a:p>
        </p:txBody>
      </p:sp>
    </p:spTree>
    <p:extLst>
      <p:ext uri="{BB962C8B-B14F-4D97-AF65-F5344CB8AC3E}">
        <p14:creationId xmlns:p14="http://schemas.microsoft.com/office/powerpoint/2010/main" val="614943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HN" b="1" dirty="0" smtClean="0"/>
              <a:t>El Misterio del Cuerpo</a:t>
            </a:r>
            <a:endParaRPr lang="es-HN" b="1" dirty="0"/>
          </a:p>
        </p:txBody>
      </p:sp>
      <p:sp>
        <p:nvSpPr>
          <p:cNvPr id="3" name="Subtitle 2"/>
          <p:cNvSpPr>
            <a:spLocks noGrp="1"/>
          </p:cNvSpPr>
          <p:nvPr>
            <p:ph type="subTitle" idx="1"/>
          </p:nvPr>
        </p:nvSpPr>
        <p:spPr/>
        <p:txBody>
          <a:bodyPr/>
          <a:lstStyle/>
          <a:p>
            <a:r>
              <a:rPr lang="es-HN" b="1" i="1" dirty="0" smtClean="0">
                <a:solidFill>
                  <a:schemeClr val="tx1"/>
                </a:solidFill>
              </a:rPr>
              <a:t>Dra. Emma de Sosa</a:t>
            </a:r>
            <a:endParaRPr lang="es-HN" b="1" i="1" dirty="0">
              <a:solidFill>
                <a:schemeClr val="tx1"/>
              </a:solidFill>
            </a:endParaRPr>
          </a:p>
        </p:txBody>
      </p:sp>
    </p:spTree>
    <p:extLst>
      <p:ext uri="{BB962C8B-B14F-4D97-AF65-F5344CB8AC3E}">
        <p14:creationId xmlns:p14="http://schemas.microsoft.com/office/powerpoint/2010/main" val="5290951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936104"/>
          </a:xfrm>
        </p:spPr>
        <p:txBody>
          <a:bodyPr/>
          <a:lstStyle/>
          <a:p>
            <a:r>
              <a:rPr lang="es-HN" b="1" dirty="0" smtClean="0"/>
              <a:t>Efesios 1:15-23</a:t>
            </a:r>
            <a:endParaRPr lang="es-HN" b="1" dirty="0"/>
          </a:p>
        </p:txBody>
      </p:sp>
      <p:sp>
        <p:nvSpPr>
          <p:cNvPr id="3" name="Content Placeholder 2"/>
          <p:cNvSpPr>
            <a:spLocks noGrp="1"/>
          </p:cNvSpPr>
          <p:nvPr>
            <p:ph idx="1"/>
          </p:nvPr>
        </p:nvSpPr>
        <p:spPr>
          <a:xfrm>
            <a:off x="0" y="836712"/>
            <a:ext cx="9144000" cy="5976664"/>
          </a:xfrm>
        </p:spPr>
        <p:txBody>
          <a:bodyPr>
            <a:normAutofit fontScale="77500" lnSpcReduction="20000"/>
          </a:bodyPr>
          <a:lstStyle/>
          <a:p>
            <a:r>
              <a:rPr lang="es-HN" i="1" dirty="0" smtClean="0"/>
              <a:t>15Por esta causa también yo, habiendo oído de vuestra fe en el Señor Jesús, y de vuestro amor para con todos los santos, 16no ceso de dar gracias por vosotros, haciendo memoria de vosotros en mis oraciones, 17para que el Dios de nuestro Señor Jesucristo, el Padre de gloria, os dé espíritu de sabiduría y de revelación en el conocimiento de él, 18alumbrando los ojos de vuestro entendimiento, para que sepáis cuál es la esperanza a que él os ha llamado, y cuáles las riquezas de la gloria de su herencia en los santos, 19y cuál la supereminente grandeza de su poder para con nosotros los que creemos, según la operación del poder de su fuerza, 20la cual operó en Cristo, resucitándole de los muertos y sentándole a su diestra en los lugares celestiales, 21sobre todo principado y autoridad y poder y señorío, y sobre todo nombre que se nombra, no sólo en este siglo, sino también en el venidero; 22y sometió todas las cosas bajo sus pies, y lo dio por cabeza sobre todas las cosas a </a:t>
            </a:r>
            <a:r>
              <a:rPr lang="es-HN" b="1" i="1" dirty="0" smtClean="0"/>
              <a:t>la iglesia</a:t>
            </a:r>
            <a:r>
              <a:rPr lang="es-HN" i="1" dirty="0" smtClean="0"/>
              <a:t>, </a:t>
            </a:r>
            <a:r>
              <a:rPr lang="es-HN" i="1" dirty="0" smtClean="0"/>
              <a:t>23 </a:t>
            </a:r>
            <a:r>
              <a:rPr lang="es-HN" b="1" i="1" dirty="0" smtClean="0"/>
              <a:t>la </a:t>
            </a:r>
            <a:r>
              <a:rPr lang="es-HN" b="1" i="1" dirty="0" smtClean="0"/>
              <a:t>cual es su cuerpo, la plenitud de Aquel que todo lo llena en todo.</a:t>
            </a:r>
          </a:p>
          <a:p>
            <a:pPr marL="0" indent="0">
              <a:buNone/>
            </a:pPr>
            <a:endParaRPr lang="es-HN" i="1" dirty="0"/>
          </a:p>
        </p:txBody>
      </p:sp>
    </p:spTree>
    <p:extLst>
      <p:ext uri="{BB962C8B-B14F-4D97-AF65-F5344CB8AC3E}">
        <p14:creationId xmlns:p14="http://schemas.microsoft.com/office/powerpoint/2010/main" val="148982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HN" b="1" dirty="0" smtClean="0"/>
              <a:t>1 Corintios 12:12-13</a:t>
            </a:r>
            <a:br>
              <a:rPr lang="es-HN" b="1" dirty="0" smtClean="0"/>
            </a:br>
            <a:endParaRPr lang="es-HN" b="1" dirty="0"/>
          </a:p>
        </p:txBody>
      </p:sp>
      <p:sp>
        <p:nvSpPr>
          <p:cNvPr id="3" name="Content Placeholder 2"/>
          <p:cNvSpPr>
            <a:spLocks noGrp="1"/>
          </p:cNvSpPr>
          <p:nvPr>
            <p:ph idx="1"/>
          </p:nvPr>
        </p:nvSpPr>
        <p:spPr/>
        <p:txBody>
          <a:bodyPr/>
          <a:lstStyle/>
          <a:p>
            <a:r>
              <a:rPr lang="es-HN" i="1" dirty="0" smtClean="0"/>
              <a:t>Porque así como el cuerpo es uno, y tiene muchos miembros, pero todos los miembros del cuerpo, siendo muchos, son un solo cuerpo, así también Cristo. 13Porque por un solo Espíritu fuimos todos bautizados en un cuerpo, sean judíos o griegos, sean esclavos o libres; y a todos se nos dio a beber de un mismo Espíritu.</a:t>
            </a:r>
          </a:p>
        </p:txBody>
      </p:sp>
    </p:spTree>
    <p:extLst>
      <p:ext uri="{BB962C8B-B14F-4D97-AF65-F5344CB8AC3E}">
        <p14:creationId xmlns:p14="http://schemas.microsoft.com/office/powerpoint/2010/main" val="552501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HN" b="1" dirty="0" smtClean="0"/>
              <a:t>Gálatas 3:25-28</a:t>
            </a:r>
            <a:endParaRPr lang="es-HN" b="1" dirty="0"/>
          </a:p>
        </p:txBody>
      </p:sp>
      <p:sp>
        <p:nvSpPr>
          <p:cNvPr id="3" name="Content Placeholder 2"/>
          <p:cNvSpPr>
            <a:spLocks noGrp="1"/>
          </p:cNvSpPr>
          <p:nvPr>
            <p:ph idx="1"/>
          </p:nvPr>
        </p:nvSpPr>
        <p:spPr/>
        <p:txBody>
          <a:bodyPr/>
          <a:lstStyle/>
          <a:p>
            <a:r>
              <a:rPr lang="es-HN" i="1" dirty="0" smtClean="0"/>
              <a:t>25Pero venida la fe, ya no estamos bajo </a:t>
            </a:r>
            <a:r>
              <a:rPr lang="es-HN" i="1" dirty="0" err="1" smtClean="0"/>
              <a:t>ayo</a:t>
            </a:r>
            <a:r>
              <a:rPr lang="es-HN" i="1" dirty="0" smtClean="0"/>
              <a:t>, 26pues todos sois hijos de Dios por la fe en Cristo Jesús; 27porque todos los que habéis sido bautizados en Cristo, de Cristo estáis revestidos. 28Ya no hay judío ni griego; no hay esclavo ni libre; no hay varón ni mujer; porque todos vosotros sois uno en Cristo Jesús. </a:t>
            </a:r>
            <a:endParaRPr lang="es-HN" i="1" dirty="0"/>
          </a:p>
        </p:txBody>
      </p:sp>
    </p:spTree>
    <p:extLst>
      <p:ext uri="{BB962C8B-B14F-4D97-AF65-F5344CB8AC3E}">
        <p14:creationId xmlns:p14="http://schemas.microsoft.com/office/powerpoint/2010/main" val="82045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576064"/>
          </a:xfrm>
        </p:spPr>
        <p:txBody>
          <a:bodyPr>
            <a:normAutofit fontScale="90000"/>
          </a:bodyPr>
          <a:lstStyle/>
          <a:p>
            <a:r>
              <a:rPr lang="es-HN" b="1" dirty="0" smtClean="0"/>
              <a:t>Colosenses 1:15-20</a:t>
            </a:r>
            <a:br>
              <a:rPr lang="es-HN" b="1" dirty="0" smtClean="0"/>
            </a:br>
            <a:endParaRPr lang="es-HN" b="1" dirty="0"/>
          </a:p>
        </p:txBody>
      </p:sp>
      <p:sp>
        <p:nvSpPr>
          <p:cNvPr id="3" name="Content Placeholder 2"/>
          <p:cNvSpPr>
            <a:spLocks noGrp="1"/>
          </p:cNvSpPr>
          <p:nvPr>
            <p:ph idx="1"/>
          </p:nvPr>
        </p:nvSpPr>
        <p:spPr>
          <a:xfrm>
            <a:off x="251520" y="908720"/>
            <a:ext cx="8568952" cy="5760640"/>
          </a:xfrm>
        </p:spPr>
        <p:txBody>
          <a:bodyPr>
            <a:normAutofit fontScale="92500" lnSpcReduction="20000"/>
          </a:bodyPr>
          <a:lstStyle/>
          <a:p>
            <a:r>
              <a:rPr lang="es-HN" i="1" dirty="0" smtClean="0"/>
              <a:t>15El es la imagen del Dios invisible, el primogénito de toda creación. 16Porque en él fueron creadas todas las cosas, las que hay en los cielos y las que hay en la tierra, visibles e invisibles; sean tronos, sean dominios, sean principados, sean potestades; todo fue creado por medio de él y para él. 17Y él es antes de todas las cosas, y todas las cosas en él subsisten; 18y él es la cabeza del cuerpo que es la iglesia, él que es el principio, el primogénito de entre los muertos, para que en todo tenga la pre-eminencia; 19por cuanto agradó al Padre que en él habitase toda plenitud, 20y por medio de él reconciliar consigo todas las cosas, así las que están en la tierra como las que están en los cielos, haciendo la paz mediante la sangre de su cruz.</a:t>
            </a:r>
            <a:endParaRPr lang="es-HN" i="1" dirty="0"/>
          </a:p>
        </p:txBody>
      </p:sp>
    </p:spTree>
    <p:extLst>
      <p:ext uri="{BB962C8B-B14F-4D97-AF65-F5344CB8AC3E}">
        <p14:creationId xmlns:p14="http://schemas.microsoft.com/office/powerpoint/2010/main" val="1101375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HN" b="1" dirty="0" smtClean="0"/>
              <a:t>Romanos 12:3-8</a:t>
            </a:r>
            <a:br>
              <a:rPr lang="es-HN" b="1" dirty="0" smtClean="0"/>
            </a:br>
            <a:endParaRPr lang="es-HN" b="1" dirty="0"/>
          </a:p>
        </p:txBody>
      </p:sp>
      <p:sp>
        <p:nvSpPr>
          <p:cNvPr id="3" name="Content Placeholder 2"/>
          <p:cNvSpPr>
            <a:spLocks noGrp="1"/>
          </p:cNvSpPr>
          <p:nvPr>
            <p:ph idx="1"/>
          </p:nvPr>
        </p:nvSpPr>
        <p:spPr>
          <a:xfrm>
            <a:off x="107504" y="908720"/>
            <a:ext cx="8928992" cy="5949280"/>
          </a:xfrm>
        </p:spPr>
        <p:txBody>
          <a:bodyPr>
            <a:normAutofit fontScale="92500" lnSpcReduction="20000"/>
          </a:bodyPr>
          <a:lstStyle/>
          <a:p>
            <a:r>
              <a:rPr lang="es-HN" i="1" dirty="0" smtClean="0"/>
              <a:t>Digo, pues, por la gracia que me es dada, a cada cual que está entre vosotros, que no tenga más alto concepto de sí que el que debe tener, sino que piense de sí con cordura, conforme a la medida de fe que Dios repartió a cada uno. 4Porque de la manera que en un cuerpo tenemos muchos miembros, pero no todos los miembros tienen la misma función, 5así nosotros, siendo muchos, somos un cuerpo en Cristo, y todos miembros los unos de los otros. 6De manera que, teniendo diferentes dones, según la gracia que nos es dada, si el de profecía, úsese conforme a la medida de la fe; 7o si de servicio, en servir; o el que enseña, en la enseñanza; 8el que exhorta, en la exhortación; el que reparte, con liberalidad; el que preside, con solicitud; el que hace misericordia, con alegría.</a:t>
            </a:r>
            <a:endParaRPr lang="es-HN" i="1" dirty="0"/>
          </a:p>
        </p:txBody>
      </p:sp>
    </p:spTree>
    <p:extLst>
      <p:ext uri="{BB962C8B-B14F-4D97-AF65-F5344CB8AC3E}">
        <p14:creationId xmlns:p14="http://schemas.microsoft.com/office/powerpoint/2010/main" val="3932025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HN" b="1" dirty="0" smtClean="0"/>
              <a:t>Efesios 4:11-16</a:t>
            </a:r>
            <a:br>
              <a:rPr lang="es-HN" b="1" dirty="0" smtClean="0"/>
            </a:br>
            <a:endParaRPr lang="es-HN" b="1" dirty="0"/>
          </a:p>
        </p:txBody>
      </p:sp>
      <p:sp>
        <p:nvSpPr>
          <p:cNvPr id="3" name="Content Placeholder 2"/>
          <p:cNvSpPr>
            <a:spLocks noGrp="1"/>
          </p:cNvSpPr>
          <p:nvPr>
            <p:ph idx="1"/>
          </p:nvPr>
        </p:nvSpPr>
        <p:spPr>
          <a:xfrm>
            <a:off x="179512" y="836712"/>
            <a:ext cx="8856984" cy="5904656"/>
          </a:xfrm>
        </p:spPr>
        <p:txBody>
          <a:bodyPr>
            <a:normAutofit fontScale="85000" lnSpcReduction="20000"/>
          </a:bodyPr>
          <a:lstStyle/>
          <a:p>
            <a:r>
              <a:rPr lang="es-HN" i="1" dirty="0" smtClean="0"/>
              <a:t>Y él mismo constituyó a unos, apóstoles; a otros, profetas; a otros, evangelistas; a otros, pastores y maestros, 12a fin de perfeccionar a los santos para la obra del ministerio, </a:t>
            </a:r>
            <a:r>
              <a:rPr lang="es-HN" b="1" i="1" dirty="0" smtClean="0"/>
              <a:t>para la edificación del cuerpo de Cristo,</a:t>
            </a:r>
            <a:r>
              <a:rPr lang="es-HN" i="1" dirty="0" smtClean="0"/>
              <a:t> 13hasta que todos lleguemos a la unidad de la fe y del conocimiento del Hijo de Dios, a un varón perfecto, a la medida de la estatura de </a:t>
            </a:r>
            <a:r>
              <a:rPr lang="es-HN" b="1" i="1" dirty="0" smtClean="0"/>
              <a:t>la plenitud de Cristo</a:t>
            </a:r>
            <a:r>
              <a:rPr lang="es-HN" i="1" dirty="0" smtClean="0"/>
              <a:t>; 14para que ya no seamos niños fluctuantes, llevados por doquiera de todo viento de doctrina, por estratagema de hombres que para engañar emplean con astucia las artimañas del error, 15sino que siguiendo la verdad en amor, crezcamos en todo en aquel que es la cabeza, esto es, Cristo, 16de quien </a:t>
            </a:r>
            <a:r>
              <a:rPr lang="es-HN" b="1" i="1" dirty="0" smtClean="0"/>
              <a:t>todo el cuerpo</a:t>
            </a:r>
            <a:r>
              <a:rPr lang="es-HN" i="1" dirty="0" smtClean="0"/>
              <a:t>, bien concertado y unido entre sí por todas las coyunturas que se ayudan mutuamente, según la actividad propia de cada miembro, recibe su crecimiento para ir edificándose en amor.</a:t>
            </a:r>
            <a:endParaRPr lang="es-HN" i="1" dirty="0"/>
          </a:p>
        </p:txBody>
      </p:sp>
    </p:spTree>
    <p:extLst>
      <p:ext uri="{BB962C8B-B14F-4D97-AF65-F5344CB8AC3E}">
        <p14:creationId xmlns:p14="http://schemas.microsoft.com/office/powerpoint/2010/main" val="4196766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s-HN" b="1" dirty="0" smtClean="0"/>
              <a:t>Hebreos 10:19-25</a:t>
            </a:r>
            <a:br>
              <a:rPr lang="es-HN" b="1" dirty="0" smtClean="0"/>
            </a:br>
            <a:endParaRPr lang="es-HN" b="1" dirty="0"/>
          </a:p>
        </p:txBody>
      </p:sp>
      <p:sp>
        <p:nvSpPr>
          <p:cNvPr id="3" name="Content Placeholder 2"/>
          <p:cNvSpPr>
            <a:spLocks noGrp="1"/>
          </p:cNvSpPr>
          <p:nvPr>
            <p:ph idx="1"/>
          </p:nvPr>
        </p:nvSpPr>
        <p:spPr>
          <a:xfrm>
            <a:off x="179512" y="764704"/>
            <a:ext cx="8928992" cy="5976664"/>
          </a:xfrm>
        </p:spPr>
        <p:txBody>
          <a:bodyPr>
            <a:normAutofit fontScale="92500" lnSpcReduction="10000"/>
          </a:bodyPr>
          <a:lstStyle/>
          <a:p>
            <a:r>
              <a:rPr lang="es-HN" i="1" dirty="0" smtClean="0"/>
              <a:t>19Así que, hermanos, teniendo libertad para entrar en el Lugar Santísimo por la sangre de Jesucristo, 20por el camino nuevo y vivo que él nos abrió a través del velo, esto es, de su carne, 21y teniendo un gran sacerdote sobre la casa de Dios, 22acerquémonos con corazón sincero, en plena certidumbre de fe, purificados los corazones de mala conciencia, y lavados los cuerpos con agua pura. 23Mantengamos firme, sin fluctuar, la profesión de nuestra esperanza, porque fiel es el que prometió. 24Y considerémonos unos a otros para estimularnos al amor y a las buenas obras; 25no dejando de congregarnos, como algunos tienen por costumbre, sino exhortándonos; y tanto más, cuanto veis que aquel día se acerca.</a:t>
            </a:r>
            <a:endParaRPr lang="es-HN" i="1" dirty="0"/>
          </a:p>
        </p:txBody>
      </p:sp>
    </p:spTree>
    <p:extLst>
      <p:ext uri="{BB962C8B-B14F-4D97-AF65-F5344CB8AC3E}">
        <p14:creationId xmlns:p14="http://schemas.microsoft.com/office/powerpoint/2010/main" val="6521510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1027</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El Misterio del Cuerpo</vt:lpstr>
      <vt:lpstr>Efesios 1:15-23</vt:lpstr>
      <vt:lpstr>1 Corintios 12:12-13 </vt:lpstr>
      <vt:lpstr>Gálatas 3:25-28</vt:lpstr>
      <vt:lpstr>Colosenses 1:15-20 </vt:lpstr>
      <vt:lpstr>Romanos 12:3-8 </vt:lpstr>
      <vt:lpstr>Efesios 4:11-16 </vt:lpstr>
      <vt:lpstr>Hebreos 10:19-25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Misterio del Cuerpo</dc:title>
  <dc:creator>HP TOUCHMART</dc:creator>
  <cp:lastModifiedBy>HP TOUCHMART</cp:lastModifiedBy>
  <cp:revision>21</cp:revision>
  <dcterms:created xsi:type="dcterms:W3CDTF">2012-06-03T12:43:31Z</dcterms:created>
  <dcterms:modified xsi:type="dcterms:W3CDTF">2012-06-03T13:57:27Z</dcterms:modified>
</cp:coreProperties>
</file>